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1"/>
  </p:notesMasterIdLst>
  <p:handoutMasterIdLst>
    <p:handoutMasterId r:id="rId52"/>
  </p:handoutMasterIdLst>
  <p:sldIdLst>
    <p:sldId id="43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28" r:id="rId12"/>
    <p:sldId id="458" r:id="rId13"/>
    <p:sldId id="459" r:id="rId14"/>
    <p:sldId id="457" r:id="rId15"/>
    <p:sldId id="429" r:id="rId16"/>
    <p:sldId id="322" r:id="rId17"/>
    <p:sldId id="405" r:id="rId18"/>
    <p:sldId id="456" r:id="rId19"/>
    <p:sldId id="335" r:id="rId20"/>
    <p:sldId id="411" r:id="rId21"/>
    <p:sldId id="406" r:id="rId22"/>
    <p:sldId id="407" r:id="rId23"/>
    <p:sldId id="414" r:id="rId24"/>
    <p:sldId id="415" r:id="rId25"/>
    <p:sldId id="408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2" r:id="rId34"/>
    <p:sldId id="373" r:id="rId35"/>
    <p:sldId id="455" r:id="rId36"/>
    <p:sldId id="453" r:id="rId37"/>
    <p:sldId id="454" r:id="rId38"/>
    <p:sldId id="359" r:id="rId39"/>
    <p:sldId id="378" r:id="rId40"/>
    <p:sldId id="423" r:id="rId41"/>
    <p:sldId id="424" r:id="rId42"/>
    <p:sldId id="323" r:id="rId43"/>
    <p:sldId id="389" r:id="rId44"/>
    <p:sldId id="391" r:id="rId45"/>
    <p:sldId id="425" r:id="rId46"/>
    <p:sldId id="426" r:id="rId47"/>
    <p:sldId id="427" r:id="rId48"/>
    <p:sldId id="393" r:id="rId49"/>
    <p:sldId id="442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70" autoAdjust="0"/>
  </p:normalViewPr>
  <p:slideViewPr>
    <p:cSldViewPr snapToGrid="0">
      <p:cViewPr>
        <p:scale>
          <a:sx n="66" d="100"/>
          <a:sy n="66" d="100"/>
        </p:scale>
        <p:origin x="223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C22FE-6AEE-449E-8B62-3E8A34B995A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64F914E-5670-4ED6-923E-99DF78CFDB8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Патентно-информационные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ресурсы НИИС </a:t>
          </a:r>
        </a:p>
      </dgm:t>
    </dgm:pt>
    <dgm:pt modelId="{0908B787-5A98-46BB-92F5-A6DB8F8410D1}" type="parTrans" cxnId="{4FD57C06-8E5A-4630-9D97-388B1F3B88A3}">
      <dgm:prSet/>
      <dgm:spPr/>
      <dgm:t>
        <a:bodyPr/>
        <a:lstStyle/>
        <a:p>
          <a:endParaRPr lang="ru-RU"/>
        </a:p>
      </dgm:t>
    </dgm:pt>
    <dgm:pt modelId="{D62EDF99-62FC-4680-9105-634063413FCD}" type="sibTrans" cxnId="{4FD57C06-8E5A-4630-9D97-388B1F3B88A3}">
      <dgm:prSet/>
      <dgm:spPr/>
      <dgm:t>
        <a:bodyPr/>
        <a:lstStyle/>
        <a:p>
          <a:endParaRPr lang="ru-RU"/>
        </a:p>
      </dgm:t>
    </dgm:pt>
    <dgm:pt modelId="{D1BED3C3-1480-4759-BE92-85C1FF59DA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внутренние</a:t>
          </a:r>
          <a:r>
            <a:rPr kumimoji="1" lang="ru-RU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864EA8D9-E29B-44DF-9283-4447962CD064}" type="parTrans" cxnId="{D2F9017A-84C6-49F5-B19E-7986FBFF0F2C}">
      <dgm:prSet/>
      <dgm:spPr/>
      <dgm:t>
        <a:bodyPr/>
        <a:lstStyle/>
        <a:p>
          <a:endParaRPr lang="ru-RU"/>
        </a:p>
      </dgm:t>
    </dgm:pt>
    <dgm:pt modelId="{DD37A095-8B78-4FAB-AC0A-27A5CB71FA0E}" type="sibTrans" cxnId="{D2F9017A-84C6-49F5-B19E-7986FBFF0F2C}">
      <dgm:prSet/>
      <dgm:spPr/>
      <dgm:t>
        <a:bodyPr/>
        <a:lstStyle/>
        <a:p>
          <a:endParaRPr lang="ru-RU"/>
        </a:p>
      </dgm:t>
    </dgm:pt>
    <dgm:pt modelId="{4202B670-79E0-466F-9494-5B5525E56B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5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внешние</a:t>
          </a:r>
          <a:r>
            <a:rPr kumimoji="1" lang="ru-RU" sz="6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gm:t>
    </dgm:pt>
    <dgm:pt modelId="{2AD66B5E-1CCC-4405-BEE2-083FFF98CEA6}" type="parTrans" cxnId="{CA4DCB42-88D9-4C72-B97B-D4C4438663B8}">
      <dgm:prSet/>
      <dgm:spPr/>
      <dgm:t>
        <a:bodyPr/>
        <a:lstStyle/>
        <a:p>
          <a:endParaRPr lang="ru-RU"/>
        </a:p>
      </dgm:t>
    </dgm:pt>
    <dgm:pt modelId="{E10754AD-0F97-4A17-B1B3-8E17E5ACEA02}" type="sibTrans" cxnId="{CA4DCB42-88D9-4C72-B97B-D4C4438663B8}">
      <dgm:prSet/>
      <dgm:spPr/>
      <dgm:t>
        <a:bodyPr/>
        <a:lstStyle/>
        <a:p>
          <a:endParaRPr lang="ru-RU"/>
        </a:p>
      </dgm:t>
    </dgm:pt>
    <dgm:pt modelId="{04EFC308-570A-4094-B482-AD19F09AE8DA}" type="pres">
      <dgm:prSet presAssocID="{F4FC22FE-6AEE-449E-8B62-3E8A34B995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06DF0E-2FBC-4906-BA51-D8B1E7883BFB}" type="pres">
      <dgm:prSet presAssocID="{864F914E-5670-4ED6-923E-99DF78CFDB8B}" presName="hierRoot1" presStyleCnt="0">
        <dgm:presLayoutVars>
          <dgm:hierBranch/>
        </dgm:presLayoutVars>
      </dgm:prSet>
      <dgm:spPr/>
    </dgm:pt>
    <dgm:pt modelId="{7EBD2929-92D0-44CA-B8DF-8309E27C3511}" type="pres">
      <dgm:prSet presAssocID="{864F914E-5670-4ED6-923E-99DF78CFDB8B}" presName="rootComposite1" presStyleCnt="0"/>
      <dgm:spPr/>
    </dgm:pt>
    <dgm:pt modelId="{68723E9C-EADB-4A89-ACC3-6C64B8DFCBF4}" type="pres">
      <dgm:prSet presAssocID="{864F914E-5670-4ED6-923E-99DF78CFDB8B}" presName="rootText1" presStyleLbl="node0" presStyleIdx="0" presStyleCnt="1" custScaleX="153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73313-DD98-4162-9C6D-A24323BFEE32}" type="pres">
      <dgm:prSet presAssocID="{864F914E-5670-4ED6-923E-99DF78CFDB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F863CDC-A1ED-49B0-9DF3-E0D6F4B5EF18}" type="pres">
      <dgm:prSet presAssocID="{864F914E-5670-4ED6-923E-99DF78CFDB8B}" presName="hierChild2" presStyleCnt="0"/>
      <dgm:spPr/>
    </dgm:pt>
    <dgm:pt modelId="{76882047-B357-4F88-BD74-9B7FFCA58B97}" type="pres">
      <dgm:prSet presAssocID="{864EA8D9-E29B-44DF-9283-4447962CD06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C682ADED-68AA-4160-9071-AE259B0F8885}" type="pres">
      <dgm:prSet presAssocID="{D1BED3C3-1480-4759-BE92-85C1FF59DA62}" presName="hierRoot2" presStyleCnt="0">
        <dgm:presLayoutVars>
          <dgm:hierBranch/>
        </dgm:presLayoutVars>
      </dgm:prSet>
      <dgm:spPr/>
    </dgm:pt>
    <dgm:pt modelId="{00FD7C58-0B59-436F-B0F8-CFD0D920E7B4}" type="pres">
      <dgm:prSet presAssocID="{D1BED3C3-1480-4759-BE92-85C1FF59DA62}" presName="rootComposite" presStyleCnt="0"/>
      <dgm:spPr/>
    </dgm:pt>
    <dgm:pt modelId="{F5E1F53C-ECA0-41A0-B7C5-32C9DB827242}" type="pres">
      <dgm:prSet presAssocID="{D1BED3C3-1480-4759-BE92-85C1FF59DA62}" presName="rootText" presStyleLbl="node2" presStyleIdx="0" presStyleCnt="2" custScaleX="107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3E396-0BCF-49A7-A658-DD1B246B2205}" type="pres">
      <dgm:prSet presAssocID="{D1BED3C3-1480-4759-BE92-85C1FF59DA62}" presName="rootConnector" presStyleLbl="node2" presStyleIdx="0" presStyleCnt="2"/>
      <dgm:spPr/>
      <dgm:t>
        <a:bodyPr/>
        <a:lstStyle/>
        <a:p>
          <a:endParaRPr lang="ru-RU"/>
        </a:p>
      </dgm:t>
    </dgm:pt>
    <dgm:pt modelId="{F5FBF085-3C46-4A47-A504-C4903EC0CB52}" type="pres">
      <dgm:prSet presAssocID="{D1BED3C3-1480-4759-BE92-85C1FF59DA62}" presName="hierChild4" presStyleCnt="0"/>
      <dgm:spPr/>
    </dgm:pt>
    <dgm:pt modelId="{CB2D30C2-6498-4296-BCAA-19ABB7F495AF}" type="pres">
      <dgm:prSet presAssocID="{D1BED3C3-1480-4759-BE92-85C1FF59DA62}" presName="hierChild5" presStyleCnt="0"/>
      <dgm:spPr/>
    </dgm:pt>
    <dgm:pt modelId="{17F06D18-871B-4BA0-9A99-6D8FAB17D159}" type="pres">
      <dgm:prSet presAssocID="{2AD66B5E-1CCC-4405-BEE2-083FFF98CEA6}" presName="Name35" presStyleLbl="parChTrans1D2" presStyleIdx="1" presStyleCnt="2"/>
      <dgm:spPr/>
      <dgm:t>
        <a:bodyPr/>
        <a:lstStyle/>
        <a:p>
          <a:endParaRPr lang="ru-RU"/>
        </a:p>
      </dgm:t>
    </dgm:pt>
    <dgm:pt modelId="{943369C6-DE35-4B4A-8F0F-6CAF4E13529C}" type="pres">
      <dgm:prSet presAssocID="{4202B670-79E0-466F-9494-5B5525E56BA1}" presName="hierRoot2" presStyleCnt="0">
        <dgm:presLayoutVars>
          <dgm:hierBranch/>
        </dgm:presLayoutVars>
      </dgm:prSet>
      <dgm:spPr/>
    </dgm:pt>
    <dgm:pt modelId="{24AA4268-FD01-4647-A82B-A574EC82B321}" type="pres">
      <dgm:prSet presAssocID="{4202B670-79E0-466F-9494-5B5525E56BA1}" presName="rootComposite" presStyleCnt="0"/>
      <dgm:spPr/>
    </dgm:pt>
    <dgm:pt modelId="{1471E211-E08E-4FFE-958E-91967A463B30}" type="pres">
      <dgm:prSet presAssocID="{4202B670-79E0-466F-9494-5B5525E56BA1}" presName="rootText" presStyleLbl="node2" presStyleIdx="1" presStyleCnt="2" custScaleX="108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3F21D-657F-4093-8367-1661BA88781B}" type="pres">
      <dgm:prSet presAssocID="{4202B670-79E0-466F-9494-5B5525E56BA1}" presName="rootConnector" presStyleLbl="node2" presStyleIdx="1" presStyleCnt="2"/>
      <dgm:spPr/>
      <dgm:t>
        <a:bodyPr/>
        <a:lstStyle/>
        <a:p>
          <a:endParaRPr lang="ru-RU"/>
        </a:p>
      </dgm:t>
    </dgm:pt>
    <dgm:pt modelId="{64935621-3ABA-494C-AA6E-241FB79572D8}" type="pres">
      <dgm:prSet presAssocID="{4202B670-79E0-466F-9494-5B5525E56BA1}" presName="hierChild4" presStyleCnt="0"/>
      <dgm:spPr/>
    </dgm:pt>
    <dgm:pt modelId="{1A29E94F-FDCE-4165-91CC-79E45DBC5BE1}" type="pres">
      <dgm:prSet presAssocID="{4202B670-79E0-466F-9494-5B5525E56BA1}" presName="hierChild5" presStyleCnt="0"/>
      <dgm:spPr/>
    </dgm:pt>
    <dgm:pt modelId="{81E8A245-8C05-44B4-9C11-585BDF43A8BC}" type="pres">
      <dgm:prSet presAssocID="{864F914E-5670-4ED6-923E-99DF78CFDB8B}" presName="hierChild3" presStyleCnt="0"/>
      <dgm:spPr/>
    </dgm:pt>
  </dgm:ptLst>
  <dgm:cxnLst>
    <dgm:cxn modelId="{35DB6182-0CE2-4480-83FD-B45F7555BBC7}" type="presOf" srcId="{864EA8D9-E29B-44DF-9283-4447962CD064}" destId="{76882047-B357-4F88-BD74-9B7FFCA58B97}" srcOrd="0" destOrd="0" presId="urn:microsoft.com/office/officeart/2005/8/layout/orgChart1"/>
    <dgm:cxn modelId="{AEE84079-9E5F-4B64-B551-AA7A184D6E27}" type="presOf" srcId="{F4FC22FE-6AEE-449E-8B62-3E8A34B995AB}" destId="{04EFC308-570A-4094-B482-AD19F09AE8DA}" srcOrd="0" destOrd="0" presId="urn:microsoft.com/office/officeart/2005/8/layout/orgChart1"/>
    <dgm:cxn modelId="{2C9158D6-8F9C-4F91-81EA-43FC722F8081}" type="presOf" srcId="{D1BED3C3-1480-4759-BE92-85C1FF59DA62}" destId="{64E3E396-0BCF-49A7-A658-DD1B246B2205}" srcOrd="1" destOrd="0" presId="urn:microsoft.com/office/officeart/2005/8/layout/orgChart1"/>
    <dgm:cxn modelId="{EB66118A-5080-4F75-B7C4-44A7B2CE5272}" type="presOf" srcId="{4202B670-79E0-466F-9494-5B5525E56BA1}" destId="{3603F21D-657F-4093-8367-1661BA88781B}" srcOrd="1" destOrd="0" presId="urn:microsoft.com/office/officeart/2005/8/layout/orgChart1"/>
    <dgm:cxn modelId="{848AF3B7-A762-4256-8F01-3306EDC4912C}" type="presOf" srcId="{864F914E-5670-4ED6-923E-99DF78CFDB8B}" destId="{51473313-DD98-4162-9C6D-A24323BFEE32}" srcOrd="1" destOrd="0" presId="urn:microsoft.com/office/officeart/2005/8/layout/orgChart1"/>
    <dgm:cxn modelId="{0E89A52A-A016-4F6A-BD10-920BFABEEDF4}" type="presOf" srcId="{D1BED3C3-1480-4759-BE92-85C1FF59DA62}" destId="{F5E1F53C-ECA0-41A0-B7C5-32C9DB827242}" srcOrd="0" destOrd="0" presId="urn:microsoft.com/office/officeart/2005/8/layout/orgChart1"/>
    <dgm:cxn modelId="{1A34C1EB-8C4A-4683-923D-E7EBB3D1C462}" type="presOf" srcId="{2AD66B5E-1CCC-4405-BEE2-083FFF98CEA6}" destId="{17F06D18-871B-4BA0-9A99-6D8FAB17D159}" srcOrd="0" destOrd="0" presId="urn:microsoft.com/office/officeart/2005/8/layout/orgChart1"/>
    <dgm:cxn modelId="{4FD57C06-8E5A-4630-9D97-388B1F3B88A3}" srcId="{F4FC22FE-6AEE-449E-8B62-3E8A34B995AB}" destId="{864F914E-5670-4ED6-923E-99DF78CFDB8B}" srcOrd="0" destOrd="0" parTransId="{0908B787-5A98-46BB-92F5-A6DB8F8410D1}" sibTransId="{D62EDF99-62FC-4680-9105-634063413FCD}"/>
    <dgm:cxn modelId="{AE705110-72B0-44FB-B9C6-5054058ABB7C}" type="presOf" srcId="{864F914E-5670-4ED6-923E-99DF78CFDB8B}" destId="{68723E9C-EADB-4A89-ACC3-6C64B8DFCBF4}" srcOrd="0" destOrd="0" presId="urn:microsoft.com/office/officeart/2005/8/layout/orgChart1"/>
    <dgm:cxn modelId="{CA4DCB42-88D9-4C72-B97B-D4C4438663B8}" srcId="{864F914E-5670-4ED6-923E-99DF78CFDB8B}" destId="{4202B670-79E0-466F-9494-5B5525E56BA1}" srcOrd="1" destOrd="0" parTransId="{2AD66B5E-1CCC-4405-BEE2-083FFF98CEA6}" sibTransId="{E10754AD-0F97-4A17-B1B3-8E17E5ACEA02}"/>
    <dgm:cxn modelId="{A2E65B1E-F1FA-465D-AF13-C56C616FF316}" type="presOf" srcId="{4202B670-79E0-466F-9494-5B5525E56BA1}" destId="{1471E211-E08E-4FFE-958E-91967A463B30}" srcOrd="0" destOrd="0" presId="urn:microsoft.com/office/officeart/2005/8/layout/orgChart1"/>
    <dgm:cxn modelId="{D2F9017A-84C6-49F5-B19E-7986FBFF0F2C}" srcId="{864F914E-5670-4ED6-923E-99DF78CFDB8B}" destId="{D1BED3C3-1480-4759-BE92-85C1FF59DA62}" srcOrd="0" destOrd="0" parTransId="{864EA8D9-E29B-44DF-9283-4447962CD064}" sibTransId="{DD37A095-8B78-4FAB-AC0A-27A5CB71FA0E}"/>
    <dgm:cxn modelId="{4C94499C-F1DA-472B-9684-31CC8D85A23A}" type="presParOf" srcId="{04EFC308-570A-4094-B482-AD19F09AE8DA}" destId="{2806DF0E-2FBC-4906-BA51-D8B1E7883BFB}" srcOrd="0" destOrd="0" presId="urn:microsoft.com/office/officeart/2005/8/layout/orgChart1"/>
    <dgm:cxn modelId="{D1963938-74C9-4B1C-9C3A-FE2CB0AC7E90}" type="presParOf" srcId="{2806DF0E-2FBC-4906-BA51-D8B1E7883BFB}" destId="{7EBD2929-92D0-44CA-B8DF-8309E27C3511}" srcOrd="0" destOrd="0" presId="urn:microsoft.com/office/officeart/2005/8/layout/orgChart1"/>
    <dgm:cxn modelId="{DC46FFFA-F049-48E9-B652-C90138485CED}" type="presParOf" srcId="{7EBD2929-92D0-44CA-B8DF-8309E27C3511}" destId="{68723E9C-EADB-4A89-ACC3-6C64B8DFCBF4}" srcOrd="0" destOrd="0" presId="urn:microsoft.com/office/officeart/2005/8/layout/orgChart1"/>
    <dgm:cxn modelId="{933401DA-4269-446D-BB55-51B5672BC07C}" type="presParOf" srcId="{7EBD2929-92D0-44CA-B8DF-8309E27C3511}" destId="{51473313-DD98-4162-9C6D-A24323BFEE32}" srcOrd="1" destOrd="0" presId="urn:microsoft.com/office/officeart/2005/8/layout/orgChart1"/>
    <dgm:cxn modelId="{837AD391-6E21-4CD0-AA3D-EEC584B0EC27}" type="presParOf" srcId="{2806DF0E-2FBC-4906-BA51-D8B1E7883BFB}" destId="{7F863CDC-A1ED-49B0-9DF3-E0D6F4B5EF18}" srcOrd="1" destOrd="0" presId="urn:microsoft.com/office/officeart/2005/8/layout/orgChart1"/>
    <dgm:cxn modelId="{3644A262-7A8B-4704-91C3-35A5B5E5F42E}" type="presParOf" srcId="{7F863CDC-A1ED-49B0-9DF3-E0D6F4B5EF18}" destId="{76882047-B357-4F88-BD74-9B7FFCA58B97}" srcOrd="0" destOrd="0" presId="urn:microsoft.com/office/officeart/2005/8/layout/orgChart1"/>
    <dgm:cxn modelId="{DE321740-246F-460F-B43D-6308CCBEB317}" type="presParOf" srcId="{7F863CDC-A1ED-49B0-9DF3-E0D6F4B5EF18}" destId="{C682ADED-68AA-4160-9071-AE259B0F8885}" srcOrd="1" destOrd="0" presId="urn:microsoft.com/office/officeart/2005/8/layout/orgChart1"/>
    <dgm:cxn modelId="{145CE426-8F8E-4CD5-B20D-43D836E37564}" type="presParOf" srcId="{C682ADED-68AA-4160-9071-AE259B0F8885}" destId="{00FD7C58-0B59-436F-B0F8-CFD0D920E7B4}" srcOrd="0" destOrd="0" presId="urn:microsoft.com/office/officeart/2005/8/layout/orgChart1"/>
    <dgm:cxn modelId="{D1FD0CEA-902B-49F0-B813-C07C10B6CF11}" type="presParOf" srcId="{00FD7C58-0B59-436F-B0F8-CFD0D920E7B4}" destId="{F5E1F53C-ECA0-41A0-B7C5-32C9DB827242}" srcOrd="0" destOrd="0" presId="urn:microsoft.com/office/officeart/2005/8/layout/orgChart1"/>
    <dgm:cxn modelId="{673FF417-1ECB-47F9-8838-ACEABCDD50EF}" type="presParOf" srcId="{00FD7C58-0B59-436F-B0F8-CFD0D920E7B4}" destId="{64E3E396-0BCF-49A7-A658-DD1B246B2205}" srcOrd="1" destOrd="0" presId="urn:microsoft.com/office/officeart/2005/8/layout/orgChart1"/>
    <dgm:cxn modelId="{56277255-E3F6-458D-894B-C71E0A4A1DC3}" type="presParOf" srcId="{C682ADED-68AA-4160-9071-AE259B0F8885}" destId="{F5FBF085-3C46-4A47-A504-C4903EC0CB52}" srcOrd="1" destOrd="0" presId="urn:microsoft.com/office/officeart/2005/8/layout/orgChart1"/>
    <dgm:cxn modelId="{2C660213-D976-48EE-9F40-902AF70A6BA8}" type="presParOf" srcId="{C682ADED-68AA-4160-9071-AE259B0F8885}" destId="{CB2D30C2-6498-4296-BCAA-19ABB7F495AF}" srcOrd="2" destOrd="0" presId="urn:microsoft.com/office/officeart/2005/8/layout/orgChart1"/>
    <dgm:cxn modelId="{E6BDEF0C-B489-4B8D-9712-918928B7576E}" type="presParOf" srcId="{7F863CDC-A1ED-49B0-9DF3-E0D6F4B5EF18}" destId="{17F06D18-871B-4BA0-9A99-6D8FAB17D159}" srcOrd="2" destOrd="0" presId="urn:microsoft.com/office/officeart/2005/8/layout/orgChart1"/>
    <dgm:cxn modelId="{8F297976-0308-4FCC-B514-000E45940467}" type="presParOf" srcId="{7F863CDC-A1ED-49B0-9DF3-E0D6F4B5EF18}" destId="{943369C6-DE35-4B4A-8F0F-6CAF4E13529C}" srcOrd="3" destOrd="0" presId="urn:microsoft.com/office/officeart/2005/8/layout/orgChart1"/>
    <dgm:cxn modelId="{75951A8E-EE3F-4F87-A412-7E27509B16A5}" type="presParOf" srcId="{943369C6-DE35-4B4A-8F0F-6CAF4E13529C}" destId="{24AA4268-FD01-4647-A82B-A574EC82B321}" srcOrd="0" destOrd="0" presId="urn:microsoft.com/office/officeart/2005/8/layout/orgChart1"/>
    <dgm:cxn modelId="{10C4E873-C19B-42EE-BA3B-2C9707F103D8}" type="presParOf" srcId="{24AA4268-FD01-4647-A82B-A574EC82B321}" destId="{1471E211-E08E-4FFE-958E-91967A463B30}" srcOrd="0" destOrd="0" presId="urn:microsoft.com/office/officeart/2005/8/layout/orgChart1"/>
    <dgm:cxn modelId="{DD0A46F3-C5DD-4EA3-A6AE-3B2BF57C56B7}" type="presParOf" srcId="{24AA4268-FD01-4647-A82B-A574EC82B321}" destId="{3603F21D-657F-4093-8367-1661BA88781B}" srcOrd="1" destOrd="0" presId="urn:microsoft.com/office/officeart/2005/8/layout/orgChart1"/>
    <dgm:cxn modelId="{C14C1A69-29B7-4BEC-93A3-B079E6EE6D22}" type="presParOf" srcId="{943369C6-DE35-4B4A-8F0F-6CAF4E13529C}" destId="{64935621-3ABA-494C-AA6E-241FB79572D8}" srcOrd="1" destOrd="0" presId="urn:microsoft.com/office/officeart/2005/8/layout/orgChart1"/>
    <dgm:cxn modelId="{A4B54F26-C175-4172-9CE7-A038E24E7973}" type="presParOf" srcId="{943369C6-DE35-4B4A-8F0F-6CAF4E13529C}" destId="{1A29E94F-FDCE-4165-91CC-79E45DBC5BE1}" srcOrd="2" destOrd="0" presId="urn:microsoft.com/office/officeart/2005/8/layout/orgChart1"/>
    <dgm:cxn modelId="{39403C0B-D76C-4EA9-ADAB-EC69F2B446C7}" type="presParOf" srcId="{2806DF0E-2FBC-4906-BA51-D8B1E7883BFB}" destId="{81E8A245-8C05-44B4-9C11-585BDF43A8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06D18-871B-4BA0-9A99-6D8FAB17D159}">
      <dsp:nvSpPr>
        <dsp:cNvPr id="0" name=""/>
        <dsp:cNvSpPr/>
      </dsp:nvSpPr>
      <dsp:spPr>
        <a:xfrm>
          <a:off x="3809206" y="1606214"/>
          <a:ext cx="2068784" cy="67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85"/>
              </a:lnTo>
              <a:lnTo>
                <a:pt x="2068784" y="336885"/>
              </a:lnTo>
              <a:lnTo>
                <a:pt x="2068784" y="673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82047-B357-4F88-BD74-9B7FFCA58B97}">
      <dsp:nvSpPr>
        <dsp:cNvPr id="0" name=""/>
        <dsp:cNvSpPr/>
      </dsp:nvSpPr>
      <dsp:spPr>
        <a:xfrm>
          <a:off x="1735207" y="1606214"/>
          <a:ext cx="2073998" cy="673771"/>
        </a:xfrm>
        <a:custGeom>
          <a:avLst/>
          <a:gdLst/>
          <a:ahLst/>
          <a:cxnLst/>
          <a:rect l="0" t="0" r="0" b="0"/>
          <a:pathLst>
            <a:path>
              <a:moveTo>
                <a:pt x="2073998" y="0"/>
              </a:moveTo>
              <a:lnTo>
                <a:pt x="2073998" y="336885"/>
              </a:lnTo>
              <a:lnTo>
                <a:pt x="0" y="336885"/>
              </a:lnTo>
              <a:lnTo>
                <a:pt x="0" y="673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3E9C-EADB-4A89-ACC3-6C64B8DFCBF4}">
      <dsp:nvSpPr>
        <dsp:cNvPr id="0" name=""/>
        <dsp:cNvSpPr/>
      </dsp:nvSpPr>
      <dsp:spPr>
        <a:xfrm>
          <a:off x="1344612" y="1994"/>
          <a:ext cx="4929187" cy="1604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Патентно-информационные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ресурсы НИИС </a:t>
          </a:r>
        </a:p>
      </dsp:txBody>
      <dsp:txXfrm>
        <a:off x="1344612" y="1994"/>
        <a:ext cx="4929187" cy="1604219"/>
      </dsp:txXfrm>
    </dsp:sp>
    <dsp:sp modelId="{F5E1F53C-ECA0-41A0-B7C5-32C9DB827242}">
      <dsp:nvSpPr>
        <dsp:cNvPr id="0" name=""/>
        <dsp:cNvSpPr/>
      </dsp:nvSpPr>
      <dsp:spPr>
        <a:xfrm>
          <a:off x="3309" y="2279985"/>
          <a:ext cx="3463797" cy="1604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внутренние</a:t>
          </a:r>
          <a:r>
            <a:rPr kumimoji="1" lang="ru-RU" sz="5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3309" y="2279985"/>
        <a:ext cx="3463797" cy="1604219"/>
      </dsp:txXfrm>
    </dsp:sp>
    <dsp:sp modelId="{1471E211-E08E-4FFE-958E-91967A463B30}">
      <dsp:nvSpPr>
        <dsp:cNvPr id="0" name=""/>
        <dsp:cNvSpPr/>
      </dsp:nvSpPr>
      <dsp:spPr>
        <a:xfrm>
          <a:off x="4140878" y="2279985"/>
          <a:ext cx="3474225" cy="1604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5400" b="1" i="0" u="none" strike="noStrike" kern="1200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внешние</a:t>
          </a:r>
          <a:r>
            <a:rPr kumimoji="1" lang="ru-RU" sz="6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</dsp:txBody>
      <dsp:txXfrm>
        <a:off x="4140878" y="2279985"/>
        <a:ext cx="3474225" cy="160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E9D8D293-408D-480E-8F22-B35571552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C1546C0D-5252-40C2-9FF2-9FA82C7E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94FAD2D8-437D-4E75-9B57-F76A3D2D51A0}" type="slidenum">
              <a:rPr lang="ru-RU" altLang="ru-RU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7706425B-C585-46DC-896F-C8FB9C251006}" type="slidenum">
              <a:rPr lang="ru-RU" altLang="ru-RU" sz="12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2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59535-8D1A-4918-AF1B-C282D5A84B2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74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3D4FA-DA6F-4BFB-890E-A88FD2E3E52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171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76409-03A6-46E6-91E4-BCABA1CCD6D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017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2286000"/>
            <a:ext cx="7543800" cy="36576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A939-99A8-4667-B865-59DB6A5403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522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CA98E-53EB-4CC2-A576-E511C218B60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50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4036F-AE48-4379-8434-5F5A0489A9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31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BA54C-6CB3-4950-AABF-94F3213D7B2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50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60FA0-F31B-4EA0-949E-EDB58A414A1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680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DAB2-2E60-43F3-96DB-5DB7EF9810D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401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FA531-7358-435C-B836-464EF7A87CE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937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2C072-B39C-4FCB-B9D9-00A042D959A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83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D7BB8-F875-4DC2-9857-19CCFDDA180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173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AA298D-5721-43E8-890C-5D8422DC64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04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4729" y="1061155"/>
            <a:ext cx="7993062" cy="234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Патентные поиски по отечественным и международным базам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764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615156" y="406400"/>
            <a:ext cx="81661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информационных ресурсов НИИС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408273856"/>
              </p:ext>
            </p:extLst>
          </p:nvPr>
        </p:nvGraphicFramePr>
        <p:xfrm>
          <a:off x="762791" y="1549400"/>
          <a:ext cx="761841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86504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3753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1913" y="2304877"/>
            <a:ext cx="7252832" cy="944563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http://www.eapo.org</a:t>
            </a:r>
            <a:endParaRPr lang="ru-RU" sz="4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46100" y="393700"/>
            <a:ext cx="8229600" cy="549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kumimoji="0" lang="ru-RU" dirty="0" smtClean="0"/>
              <a:t>   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kumimoji="0" lang="ru-RU" sz="3000" b="1" dirty="0" smtClean="0"/>
          </a:p>
          <a:p>
            <a:pPr fontAlgn="auto">
              <a:spcAft>
                <a:spcPts val="0"/>
              </a:spcAft>
              <a:buFontTx/>
              <a:buNone/>
            </a:pP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поиска:</a:t>
            </a:r>
          </a:p>
          <a:p>
            <a:pPr algn="l" fontAlgn="auto">
              <a:spcAft>
                <a:spcPts val="0"/>
              </a:spcAft>
              <a:buFontTx/>
              <a:buNone/>
            </a:pPr>
            <a:endParaRPr kumimoji="0"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 новизну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 определение уровня техники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 патентную чистоту </a:t>
            </a:r>
          </a:p>
        </p:txBody>
      </p:sp>
    </p:spTree>
    <p:extLst>
      <p:ext uri="{BB962C8B-B14F-4D97-AF65-F5344CB8AC3E}">
        <p14:creationId xmlns:p14="http://schemas.microsoft.com/office/powerpoint/2010/main" val="2638944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578100" y="294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3086100" y="322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93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11300" y="191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93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11300" y="191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511300" y="191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533400" y="196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3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661" y="2215459"/>
            <a:ext cx="5934179" cy="774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http://www.fips.ru</a:t>
            </a:r>
            <a:endParaRPr lang="ru-RU" sz="4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947683" y="612228"/>
            <a:ext cx="7543800" cy="54070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ru-RU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поисков: </a:t>
            </a:r>
          </a:p>
          <a:p>
            <a:pPr eaLnBrk="1" hangingPunct="1"/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</a:t>
            </a:r>
          </a:p>
          <a:p>
            <a:pPr eaLnBrk="1" hangingPunct="1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Именной поиск </a:t>
            </a:r>
          </a:p>
          <a:p>
            <a:pPr eaLnBrk="1" hangingPunct="1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Нумерационный поиск </a:t>
            </a:r>
          </a:p>
          <a:p>
            <a:pPr eaLnBrk="1" hangingPunct="1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патентов-аналогов</a:t>
            </a:r>
          </a:p>
          <a:p>
            <a:pPr eaLnBrk="1" hangingPunct="1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 выявлению патентных прав </a:t>
            </a:r>
          </a:p>
        </p:txBody>
      </p:sp>
    </p:spTree>
    <p:extLst>
      <p:ext uri="{BB962C8B-B14F-4D97-AF65-F5344CB8AC3E}">
        <p14:creationId xmlns:p14="http://schemas.microsoft.com/office/powerpoint/2010/main" val="18893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661" y="2215459"/>
            <a:ext cx="5934179" cy="7747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https://www.epo.org/</a:t>
            </a:r>
            <a:endParaRPr lang="ru-RU" sz="4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2476500" y="391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676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1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0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20109" y="469901"/>
            <a:ext cx="8113987" cy="49849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Этапы поиска:</a:t>
            </a:r>
          </a:p>
          <a:p>
            <a:pPr eaLnBrk="1" hangingPunct="1">
              <a:buFontTx/>
              <a:buNone/>
            </a:pP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предмета поиска и классификационных рубрик</a:t>
            </a:r>
          </a:p>
          <a:p>
            <a:pPr eaLnBrk="1" hangingPunct="1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Поиск и отбор научно-технической информации</a:t>
            </a:r>
          </a:p>
          <a:p>
            <a:pPr eaLnBrk="1" hangingPunct="1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отобранных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20447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5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661" y="2215459"/>
            <a:ext cx="5934179" cy="7747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www.wipo.int</a:t>
            </a:r>
            <a:endParaRPr lang="ru-RU" sz="4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74320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3" y="0"/>
            <a:ext cx="91875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61620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9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61620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61620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5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61620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93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81300" y="307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43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9827"/>
            <a:ext cx="8229600" cy="42338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kk-KZ" sz="3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kk-KZ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</a:rPr>
              <a:t>СПАСИБО </a:t>
            </a: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</a:rPr>
              <a:t>ЗА ВНИМАНИЕ!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2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buNone/>
              <a:defRPr/>
            </a:pPr>
            <a:endParaRPr lang="kk-KZ" i="1" dirty="0" smtClean="0"/>
          </a:p>
          <a:p>
            <a:pPr algn="ctr">
              <a:buNone/>
              <a:defRPr/>
            </a:pPr>
            <a:r>
              <a:rPr lang="ru-RU" sz="2200" dirty="0">
                <a:solidFill>
                  <a:srgbClr val="0070C0"/>
                </a:solidFill>
                <a:latin typeface="Times New Roman" pitchFamily="18" charset="0"/>
              </a:rPr>
              <a:t>Управления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</a:rPr>
              <a:t>патентной экспертизы в обл</a:t>
            </a:r>
            <a:r>
              <a:rPr lang="kk-KZ" sz="2200" dirty="0">
                <a:solidFill>
                  <a:srgbClr val="0070C0"/>
                </a:solidFill>
                <a:latin typeface="Times New Roman" pitchFamily="18" charset="0"/>
              </a:rPr>
              <a:t>асти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</a:rPr>
              <a:t> физики и машиностроения </a:t>
            </a:r>
            <a:endParaRPr lang="ru-RU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</a:rPr>
              <a:t>Главный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</a:rPr>
              <a:t>эксперт –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</a:rPr>
              <a:t>Ш. Алимбеков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6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33400"/>
            <a:ext cx="7543800" cy="5410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заявленным объектом является </a:t>
            </a:r>
            <a:r>
              <a:rPr lang="ru-RU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предметами поиска могут быть: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 целом (общая компоновка)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устройства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узлы и детали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материалы, из которых выполнены отдельные элементы устройства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изготовления устройства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возможного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6626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711200"/>
            <a:ext cx="8064500" cy="53816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заявленным объектом является </a:t>
            </a:r>
            <a:r>
              <a:rPr lang="ru-RU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(технологический процесс), то предметом поиска могут быть: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или технологический процесс в целом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этапы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исходные продукты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промежуточные продукты и способ их получения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конечные продукты и области их применения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оборудование, на базе которого реализуется данный способ.</a:t>
            </a:r>
          </a:p>
        </p:txBody>
      </p:sp>
    </p:spTree>
    <p:extLst>
      <p:ext uri="{BB962C8B-B14F-4D97-AF65-F5344CB8AC3E}">
        <p14:creationId xmlns:p14="http://schemas.microsoft.com/office/powerpoint/2010/main" val="41140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27100" y="876300"/>
            <a:ext cx="7543800" cy="435785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ru-RU" sz="30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заявленным объектом является </a:t>
            </a:r>
            <a:r>
              <a:rPr kumimoji="0" lang="ru-RU" sz="3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</a:t>
            </a: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предметами поиска могут быть: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kumimoji="0" lang="ru-RU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 вещество (его качественный и количественный состав)</a:t>
            </a:r>
          </a:p>
          <a:p>
            <a:pPr fontAlgn="auto">
              <a:spcAft>
                <a:spcPts val="0"/>
              </a:spcAft>
            </a:pP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получения вещества</a:t>
            </a:r>
          </a:p>
          <a:p>
            <a:pPr fontAlgn="auto">
              <a:spcAft>
                <a:spcPts val="0"/>
              </a:spcAft>
            </a:pP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исходные материалы</a:t>
            </a:r>
          </a:p>
          <a:p>
            <a:pPr fontAlgn="auto">
              <a:spcAft>
                <a:spcPts val="0"/>
              </a:spcAft>
            </a:pPr>
            <a:r>
              <a:rPr kumimoji="0"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возможного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789834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0400" y="579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поиска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124" y="1722438"/>
            <a:ext cx="7935748" cy="4191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kumimoji="0" lang="ru-RU" dirty="0" smtClean="0"/>
              <a:t>     </a:t>
            </a:r>
            <a:r>
              <a:rPr kumimoji="0"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Областью информационного поиска является совокупность разделов науки и техники, информация по которым должна быть просмотрена для определения уровня техники, в сравнении с которым будет проведена оценка охраноспособности заявленного изобретения.</a:t>
            </a:r>
          </a:p>
        </p:txBody>
      </p:sp>
    </p:spTree>
    <p:extLst>
      <p:ext uri="{BB962C8B-B14F-4D97-AF65-F5344CB8AC3E}">
        <p14:creationId xmlns:p14="http://schemas.microsoft.com/office/powerpoint/2010/main" val="110338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092825"/>
            <a:ext cx="7921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1348" y="1204912"/>
            <a:ext cx="7861300" cy="48879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kumimoji="0" lang="ru-RU" sz="1500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ru-RU" sz="22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kumimoji="0"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 установлен минимальный объем документов для проведения информационного поиска, который включен в Правило 34 Инструкции к Договору о Патентной кооперации, так называемый «Минимум документации РСТ». В указанный минимум входит патентная документация Российской Федерации, бывшего СССР</a:t>
            </a:r>
            <a:r>
              <a:rPr kumimoji="0"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kumimoji="0"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Китайской Народной Республики, Республики Корея, Японии, Великобритании, старой Германии, ФРГ, Франции, Швейцарии, а также Австрии, Австралии и Канады. Кроме того, в минимальный объем поиска входит патентная документация Европейского патентного ведомства, Всемирной организации интеллектуальной собственности, Африканской организации интеллектуальной собственности (</a:t>
            </a:r>
            <a:r>
              <a:rPr kumimoji="0"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OAPI</a:t>
            </a:r>
            <a:r>
              <a:rPr kumimoji="0"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Африканской региональной организации промышленной собственности (</a:t>
            </a:r>
            <a:r>
              <a:rPr kumimoji="0"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ARIPO</a:t>
            </a:r>
            <a:r>
              <a:rPr kumimoji="0" lang="ru-RU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Евразийского патентного ведомства.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062" y="537397"/>
            <a:ext cx="3417614" cy="4926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поиска </a:t>
            </a:r>
          </a:p>
        </p:txBody>
      </p:sp>
    </p:spTree>
    <p:extLst>
      <p:ext uri="{BB962C8B-B14F-4D97-AF65-F5344CB8AC3E}">
        <p14:creationId xmlns:p14="http://schemas.microsoft.com/office/powerpoint/2010/main" val="312258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383</Words>
  <Application>Microsoft Office PowerPoint</Application>
  <PresentationFormat>Экран (4:3)</PresentationFormat>
  <Paragraphs>68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Алимбеков</dc:creator>
  <cp:lastModifiedBy>Шынгыс Алимбеков Жандарбекович</cp:lastModifiedBy>
  <cp:revision>59</cp:revision>
  <dcterms:created xsi:type="dcterms:W3CDTF">2014-09-23T11:23:20Z</dcterms:created>
  <dcterms:modified xsi:type="dcterms:W3CDTF">2021-08-23T17:18:07Z</dcterms:modified>
</cp:coreProperties>
</file>